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701" r:id="rId2"/>
  </p:sldMasterIdLst>
  <p:notesMasterIdLst>
    <p:notesMasterId r:id="rId39"/>
  </p:notesMasterIdLst>
  <p:sldIdLst>
    <p:sldId id="256" r:id="rId3"/>
    <p:sldId id="337" r:id="rId4"/>
    <p:sldId id="267" r:id="rId5"/>
    <p:sldId id="257" r:id="rId6"/>
    <p:sldId id="260" r:id="rId7"/>
    <p:sldId id="258" r:id="rId8"/>
    <p:sldId id="261" r:id="rId9"/>
    <p:sldId id="259" r:id="rId10"/>
    <p:sldId id="262" r:id="rId11"/>
    <p:sldId id="263" r:id="rId12"/>
    <p:sldId id="264" r:id="rId13"/>
    <p:sldId id="372" r:id="rId14"/>
    <p:sldId id="345" r:id="rId15"/>
    <p:sldId id="351" r:id="rId16"/>
    <p:sldId id="349" r:id="rId17"/>
    <p:sldId id="352" r:id="rId18"/>
    <p:sldId id="353" r:id="rId19"/>
    <p:sldId id="346" r:id="rId20"/>
    <p:sldId id="347" r:id="rId21"/>
    <p:sldId id="354" r:id="rId22"/>
    <p:sldId id="348" r:id="rId23"/>
    <p:sldId id="357" r:id="rId24"/>
    <p:sldId id="265" r:id="rId25"/>
    <p:sldId id="355" r:id="rId26"/>
    <p:sldId id="358" r:id="rId27"/>
    <p:sldId id="356" r:id="rId28"/>
    <p:sldId id="368" r:id="rId29"/>
    <p:sldId id="367" r:id="rId30"/>
    <p:sldId id="359" r:id="rId31"/>
    <p:sldId id="361" r:id="rId32"/>
    <p:sldId id="366" r:id="rId33"/>
    <p:sldId id="364" r:id="rId34"/>
    <p:sldId id="365" r:id="rId35"/>
    <p:sldId id="369" r:id="rId36"/>
    <p:sldId id="370" r:id="rId37"/>
    <p:sldId id="26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6667"/>
  </p:normalViewPr>
  <p:slideViewPr>
    <p:cSldViewPr snapToGrid="0">
      <p:cViewPr>
        <p:scale>
          <a:sx n="100" d="100"/>
          <a:sy n="100" d="100"/>
        </p:scale>
        <p:origin x="33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7T01:31:29.86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1687 0 24575,'-43'0'0,"-3"0"0,6 0 0,-11 0 0,-10 0 0,-7 0 0,-1 0 0,2 0 0,6 0 0,6 0 0,-6 0 0,4 3 0,-4 5 0,0 6 0,1 6 0,2 7 0,2 5 0,5 8 0,4 4 0,-2 6 0,5 0 0,-1 9 0,0 5 0,3 5 0,-4 8-570,4 3 570,-1 7 0,19-37 0,0 0 0,3 0 0,0 0 0,-1 7 0,2 1 0,3-3 0,1 0 0,3-1 0,2-1 0,-1 4 0,1 0 0,1-5 0,1-1 0,2 6 0,0 0 0,2 0 0,1-1 0,2 1 0,0 0 0,2-1 0,0 0 0,0-6 0,0 0 0,0 50 0,0-6 0,0-13 0,0-3 0,0-10 0,0 0 0,0 4 0,0-3 0,0 2 0,0-2 570,0 0-570,0-2 0,0-4 0,0 0 0,0-1 0,0 1 0,0-1 0,0 0 0,0-4 0,0 0 0,0-1 0,0 0 0,4 5 0,3 0 0,8 1 0,8-1 0,3 0 0,5-1 0,4 1 0,5 2 0,5 1 0,4 4 0,4 1-3277,1 4 0,-3-6 3047,0-2 118,-8-3 112,0 1 0,2 7 0,-3-6 0,-1 0 0,-5-8 0,-7-6 0,-3-6 0,-1-5 3276,0-1 0,5-2-2932,1 1-344,1 1 0,3-2 0,0-1 0,5 0 0,3-2 0,0-1 0,1 0 0,3-3 0,5-1 0,1 1 0,3 1 0,0-2 0,-3-2 0,-2-5 0,0-1 0,-4-2 0,0 2 0,0 1 0,-6-4 0,-3-1 0,2 1 0,4 1 0,6 4 0,9 3 0,1 1 0,5 1 0,3-1 0,0-3 0,-5-2 0,-3-3 0,-6-6 0,-8-2 0,5-3 0,-4-4 0,2 0 0,4-3 0,-4-1 0,4 0 0,3-3 0,2-12 0,7-14 0,11-19 0,0-8 0,-2-4-686,-4-2 686,-8 1 0,3-5 0,-3 0 0,-4 0 0,-10 6 0,-8 0 0,-4 0 0,-4-1 0,1-8 0,-3-7 0,-3-11-367,-15 39 0,-1-1 367,-1-3 0,-1-1 0,1-2 0,-1-1 0,-1 4 0,-1-1 0,-1-7 0,-1-1 0,-1 3 0,-2 0 0,-1 2 0,0 0 0,-1-1 0,0 0 0,0 6 0,0 1 0,1-4 0,-2-1 0,-1 3 0,-2 1 0,-11-47 0,-6 7 0,-7 7 0,11 36 0,0 0 0,-16-45 0,14 41 0,-2 0 0,0-1 0,2 0 0,2 4 0,1 0 0,-3-4 0,-1 0 0,-1-4 0,1 1 0,-1 2 0,-1-1 0,-6-6 0,0 0 0,3 4 0,-1 2 0,1 5 0,1 1 0,-3-4 0,1 0 0,2 5 0,0 0 0,-2-2 0,-1-1 0,1 1 0,0 0 0,-18-36 0,2 3 0,2 1 0,-6-6 0,22 40 0,-1 0 0,0-1 0,0 0 0,0 0 0,1 0 0,2 1 0,0 1 0,-1-1 0,-1 0 0,3 2 0,-1 1 0,-21-45 0,1 4 0,3 5 0,-2 5 0,4 8 0,1 12 660,2 6-660,5 9 0,1 5 0,1 5 760,1 7-760,0 1 0,0 0 0,0 2 0,-4-2 0,-1 3 0,1 3 0,1 1 0,3 3 0,4 0 0,3 1 0,4 2 0,4 5 0,-1 2 0,4 1 0,0-3 0,3-3 0,2 2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7T01:31:33.09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333 99 24575,'-32'0'0,"-5"0"0,5-4 0,-22-13 0,15 3 0,-8-7 0,22 13 0,8 1 0,3 1 0,4-2 0,-3 1 0,6 3 0,1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51:18.74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12023 4392 24575,'-33'-5'0,"5"2"0,21 0 0,-1 2 0,1-2 0,0 3 0,0 0 0,-4 0 0,3 0 0,-7-4 0,3 3 0,-8-6 0,4 3 0,-8-4 0,-13-1 0,12 1 0,-20 2 0,23-1 0,-8 3 0,-5-1 0,2-3 0,-8 3 0,0-4 0,-2 0 0,-10-1 0,-2-4 0,-13 2 0,6-2 0,-5-1 0,9 5 0,-1 1 0,-16-8 0,20 10 0,-1 0 0,-32-8 0,32 12 0,1-8 0,1 0 0,-1 8 0,-38-17 0,14 12 0,-3-5 0,-1 1 0,-4 3-500,8-1 0,2 1 500,8 2 0,1-3-111,13 2 0,2-1 111,2-2 0,-2-1 0,-3 1 0,-25-1 0,31 3 0,0 1 0,-41-3 0,26 4 0,-6 3 0,13-1 0,-17 4 0,22-4 0,-17 0 0,17 4 0,-22-8 0,17 3 0,-27-5 0,17 1 528,-31 4-528,9-5 0,23 10 0,-11-13 0,14 6 0,-13-2 0,12 1 0,-13 3 0,19 0 0,-23-3 0,24 7 0,-13-7 228,13 3-228,-11-5 0,-4 1 0,26 0 0,-16 0 0,18 1 466,-16 3-466,16-2 0,-6 3 0,13-4 0,-5 0 0,7 0 0,-10-9 0,-5 1 0,-20-19 0,-14-5 0,23 6 0,15 8 0,-2-2 0,-30-14 0,27 16 0,1-1 0,-25-12 0,-9-3-506,24 10 506,-24-12 0,30 12 0,-12-8 0,26 11 0,-22-12 0,15-4 0,4 14 0,-1-16 0,4 11 506,-8-22-506,13 17 0,-4-18 0,2 6 0,-7-18 0,7 16 0,-3-10 0,16 26 0,-6-15 0,12 18 0,10 1 0,1 7 0,7-8 0,-3-5 0,4 4 0,0-13 0,0 12 0,0-14 0,3 19 0,2-5 0,4 13 0,7-6 0,-5 6 0,10-4 0,-8 4 0,1-15 0,0-8 0,-9 10 0,-1-24 0,-4 10 0,0-16 0,-4 13 0,-1-2 0,-9 14 0,3-9 0,-2 15 0,-6-13 0,4 12 0,-19-16 0,3 6 0,1 10 0,-14-10 0,11 3 0,-20-5 0,-4-2 0,-6-12-215,14 21 0,0 4 215,-6 1 0,8 8 0,-16-7 0,-1-3 0,19 19 0,-8-11 0,15 18 430,-9-8-430,13 9 0,-10-4 0,5 3 0,-11 0 0,7 2 0,-8 3 0,11-3 0,-13 2 0,-1-3 0,19 9 0,-21-9 0,16 8 0,-21-13 0,16 12 0,-6-11 0,13 12 0,-16-8 0,19 2 0,-21 1 0,9-6 0,-15 1 0,-12-5 0,27 6 0,-16-5 0,18 10 0,-16-9 0,16 12 0,-18-12 0,16 13 0,-26-10 0,26 11 0,-23-5 0,17 4 0,-16-4 0,-4 4 0,26 1 0,-16 5 0,23 0 0,-8 0 0,16 0 0,-2 4 0,2 2 0,-10 3 0,4-4 0,-13 4 0,6-3 0,-16 4 0,16-1 0,-6 1 0,13-1 0,-10-4 0,0 4 0,15-8 0,-1 3 0,8 0 0,-5-3 0,4 3 0,-28 0 0,23-3 0,-16 3 0,9 0 0,11-3 0,-14 4 0,6-5 0,13 0 0,-5 3 0,6-2 0,-4 7 0,4-7 0,-6 7 0,10-4 0,-17 5 0,13 0 0,-17 0 0,5 4 0,-19-2 0,3 7 0,11-12 0,-5 7 0,10-3 0,-3 0 0,9-1 0,10-1 0,1 0 0,-4 5 0,4-1 0,-6 0 0,1 0 0,-4 2 0,-4 3 0,9-4 0,-3 3 0,2 1 0,-3 1 0,3 3 0,-3 0 0,-2 6 0,-6 6 0,4-1 0,-8 11 0,6 2 0,-5 12 0,-5 1 0,16-14 0,-34 37 0,38-49 0,-26 36 0,34-47 0,-4 9 0,0-8 0,0 12 0,4-7 0,-5 14 0,8-8 0,-8 18 0,3-6 0,-5 16 0,4-6 0,2-12 0,0 3 0,4-9 0,-3 11 0,7-14 0,-2 5 0,7-7 0,-3 10 0,4-4 0,0 13 0,0 1 0,0 10 0,0 12 0,0-28 0,0 24 0,0-23 0,0 20 0,0-26 0,4 9 0,-3-11 0,8 30 0,-3-16 0,5 31 0,4-17 0,-2 31-345,-2-43 1,0-2 344,1 30 0,8 2 0,0 3 0,-8-36 0,-1 0 0,7 33 0,-1-4 0,-4 1 0,-3 3 0,-9-11 0,1-26 0,1 4 0,-3 1 0,0 1 0,2 0 0,1 0 0,-3 3 0,1 1 0,5 0 0,-1 2 0,-4 6 0,0 2 0,1-1 0,1 2 0,0 7 0,0 1 0,3 1 0,2 0 0,-1 9 0,1 1 0,6 0 0,-1 0 0,-5 5 0,0 1-1175,2-1 1,0 0 1174,-5-4 0,-2-1 0,1 0 0,-1-1 0,-3-4 0,0-1 0,0 1 0,0-1-388,0-8 0,0-1 388,-1 3 0,2-1 0,1-2 0,2 0 0,-4 4 0,1 1-549,2 9 0,0 1 549,1-5 0,-2 1 0,-1 3 0,0 1 0,5-5 0,0-1 0,-5-4 0,0-1 0,2 6 0,0-3 0,-3-13 0,0-4 0,0-5 0,0-3 276,0 33-276,0-13 0,0 2 0,0 6 0,0-8 0,0 22 0,9-22 0,-3 9 0,8-36 0,-5-7 2134,-4-10-2134,3-1 837,-7-12-837,6 0 1327,-6-9-1327,2 2 338,0-4-338,-2 0 0,5 0 0,-5 0 0,5-3 0,-1 6 0,2-5 0,0 6 0,0-7 0,4 6 0,-3-5 0,7 7 0,18 11 0,-8-8 0,18 10 0,4 1 0,0-3 0,7 5 0,6 3 0,-4-7 0,-2-2 0,32 18-434,-21-14-1,-2-4 435,5-4 0,17 5 0,-22-8 0,-5 0 0,-8 0 0,-5 0 0,12 4 0,-6 1 869,-9-4-869,20 9 0,-27-7 0,13 2 0,-19-2 0,-1-5 0,-11-2 0,0-2 0,12 12 0,-15-7 0,8 3 0,-7 2 0,-3-6 0,-3 7 0,2 0 0,1 2 0,8 9 0,-2-8 0,14 18 0,-7-11 0,4 4 0,13 8 0,-12-16 0,5 8 0,1-7 0,4 3 0,-9-6 0,20 6 0,-10-2 0,3-7 0,0 4 0,-14-12 0,5 0 0,-7-4 0,17 5 0,-13-5 0,36 9 0,-8-1 0,25 8 0,-32-9 0,4-1 0,-7-1 0,-4-3 0,18 4 0,-8-1 0,-4-3 0,18 10 0,-5-10 0,-6 4 0,33 2 0,-30-1 0,34 7 0,-41-7 0,21 4 0,-16-3 0,-6-2 0,30 12 0,-23-5 0,1 5 0,21 5 0,-28-11 0,5 4 0,3-5 0,-18 3 0,16-1 0,-16 1 0,25 3 0,-9 1 0,1-5 0,21 4 0,-28-10 0,9 1 0,14 9 0,-19-14 0,6 12 0,6-12 0,-7 7 0,13-6 0,-12 2 0,12-4 0,5 5 0,-12-4 0,-14-3 0,4 0 0,6-1 0,1 0 0,-7-1 0,2-1 0,16 4 0,-2-2 0,7-2 0,6-1 0,-18 0 0,9-4 0,-11 8 0,0-8 0,-2 9 0,7-9 0,3 3-421,21 2 421,-35-6 0,0 1 0,-7 2 0,2-1 0,12-1 0,1-2 0,-12 1 0,-1 0-410,1 0 1,-1 0 409,0 0 0,0 0 0,4 0 0,0 0 0,35 0-303,2 0 303,-31 0 0,-8-4 0,7 3 0,2-4 0,6 10 0,7 1 0,-5 5 0,12 0-24,-5 1 24,0-6 0,-9 4 0,-7-9 805,-8 8-805,1-8 316,0 8-316,6-3 0,9-1 0,8 5 0,6-3-683,8-1 683,-5-1 0,5-5 0,-7-10 0,-8-2 0,0-10 0,-8-4 0,0-2 0,-6-3 0,11-7 0,-3 0 0,2-7 0,-2 2 0,-13 0 270,0 0-270,-4-5 0,-1-6 0,-6-5 0,-5 0 0,6-10 0,-6 14 0,-10 1 0,-1 0 0,10 1 0,-14 9 0,-1 1 0,1 10 0,1-5 0,-2 5 0,1-4 693,4 8-693,9-15 0,10 2 0,-14 3 0,2-1 0,28-26 0,-28 23 0,-1 1 0,17-20 0,-6-1 0,-7 10 0,-5-9 0,-2 11 166,-14-3-166,7 9 0,-13-2 0,3 9 0,-5 2 0,-5 6 0,-1 0 0,1 4 0,0-9 0,4 9 0,-3-4 0,1 5 0,-2 0 0,0 0 0,3 0 0,-4 4 0,1-3 0,7 2 0,-1-4 0,7-1 0,2-4 0,6-14 0,-4-1 0,5-9 0,-10 8 0,3-7 0,-3-1 0,1 0 0,2 2 0,-8 5 0,3 6 0,-9-5 0,0 5 0,-5-6 0,1-5 0,-5-16 0,0 18 0,-1-1 0,-2-39-254,0 36 1,0 2 253,3-23-79,-4 1 79,4 7 0,-5-6 0,5 12 0,-4-12 0,3-2 0,-4 6 0,0-17 0,0 16 0,0 16 0,0-3 0,0-39 0,0 35 0,0 0-422,0-38 422,0 9 0,0 15 0,0 9 494,-4 6-494,2 1 0,-2 5 0,-1-11 79,-1-18-79,1 16 0,-5-18 0,9 31 0,-3-19 0,-6 3 0,3-4 0,-8 1 0,-1-2 0,-1 0 0,0-6 0,-4 6 0,10 13 0,-8 4 0,8 5 435,-3 10-435,5 2 0,4 16 0,-2 10 0,3 6 0,-3 3 0,0 0 0,0-1 0,-1 1 0,1 0 0,-4 0 0,3 0 0,-11-5 0,6 4 0,-11-8 0,11 8 0,-16-13 0,19 11 0,-25-16 0,24 17 0,-10-8 0,6 9 0,6 1 0,-10-4 0,11 3 0,-3 0 0,7 2 0,-3 5 0,3-5 0,-3-2 0,-4-4 0,2 0 0,-2 2 0,0-1 0,3 3 0,-3-3 0,4 0 0,0 6 0,2-5 0,2 9 0,3-2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54:04.96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23261 1146 24575,'-40'0'0,"0"-5"0,-8-1 0,-2-5 0,-6 0 0,-1 0 0,-6 0 0,-1-1 0,-8 0 0,-7-5 0,-2 3-549,29 2 1,-1-1 548,-2 3 0,0-1 0,-7-6 0,-2 0 0,-3 2 0,-2-1 0,6 1 0,-4-2 0,2 2 0,-11-1 0,0 0-879,-21-5 1,2 1 878,30 5 0,4 2 0,-1 2 0,-3 0 0,-18-3 0,-1-1 0,11 3 0,0 1 0,-13-1 0,2 0 0,14-2 0,4 1-534,2 2 1,1 0 533,1-3 0,-2 0 0,-14-1 0,-1 0 0,17 1 0,-1 0 0,-14 2 0,0 1 0,21 1 0,3 1-104,-1-1 0,1 1 104,-36-5 0,2-4 0,-2-1 0,-2 5 0,39 1 0,0 1 0,-47-2 0,46 4 0,-1 0 0,-44-3 0,45 7 0,1-1 0,-38-5 0,38 8 0,-1 0 0,-46-7 0,1 4 0,1-1 0,9-3 0,-1 10 0,18-5 0,-2 0 0,14 5 0,-1 1-241,-22-6 1,-1 0 240,15 5 0,0 0 0,-22-2 0,-2 0 0,13 3 0,0 0 0,-14 0 0,4 0 0,25 0 0,1 0 0,-15 0 0,1 0 0,19 0 0,0 0 561,-12-3 0,3 0-561,-22 2 0,9-5 0,1 6 0,13 0 0,-12 0 0,14 0 0,-8-5 0,0 4 0,-7-10 0,6 4 0,-14-5 0,-2-1 0,40 4 0,0-1 0,-43-4 0,-2-4 0,5 5 0,-2 0 0,-6 6 0,1-4 0,5 3 0,-5-4 0,7 5 0,8-4 0,-5 9 0,12-3 0,-5 5 0,0 0 0,26 1 0,-1-2 0,-41-4 0,33 4 0,1 0 0,-30-4 0,39 1 0,0 2 0,-39 0 0,39-4 0,-1 0 0,-45 5 0,-1-5 0,3 6 0,7 0 0,8 0 0,9 0 1095,2 0-1095,12 0 0,-37 10 0,24-2 0,-18 9 0,26-11 230,0 5-230,5-10 0,-12 10 1622,12-10-1622,-12 10 541,5-5-541,-6 6 0,-1-5 0,0 3 0,21-4 0,-1 0 0,-28 8 0,-16-3 0,18 0 0,25-4 0,-10 4 0,21-5 0,0 3 0,-7-2 0,5-1 0,-10 4 0,4-9 0,-6 4 0,-1 0 0,1-4 0,0 4 0,0-5 0,6 0 0,2 0 0,5 0 0,1 5 0,0-4 0,0 4 0,-7-5 0,5 0 0,-4 0 0,-1 0 0,6 0 0,-12 0 0,5 0 0,-6 0 0,-7 0 0,-2 0 0,0 0 0,-4 0 0,4 0 0,13 0 0,-2 0 0,-26 0 0,24 2 0,0 1 0,-18 4 0,2 0 0,2 4 0,-2-4 0,5 9 0,-3-2 0,7 2 0,5-5 0,-5 1 0,6-1 0,1 1 0,6-2 0,2 6 0,-1-9 0,6 12 0,-6-17 0,13 12 0,-5-8 0,4 4 0,0-4 0,-3 4 0,9-9 0,-10 3 0,10 1 0,-10-4 0,10 8 0,-10-3 0,4 4 0,-11 1 0,-2 0 0,-29 13 0,11-4 0,-20 11 0,33-11 0,0 0 0,-34 15-494,28-12 0,1 2 494,-28 13 0,40-19 0,-1 1 0,-4 3 0,-1 0 0,-9 2 0,-1 0 0,-5 3 0,0 2 0,-2 2 0,1 2 0,-4-1 0,-1 2 0,-3 4 0,1 0 0,-1-1 0,-1 1 0,-9 5 0,1 0-1346,3-1 0,0 2 1346,25-13 0,0 0 0,0 1 0,-1-1 0,1 1 0,0-1 0,0 0 0,-1 1 0,1-1 0,0 0 0,0 0 0,0 1 0,-1-1 0,1 1 0,0-1-790,-25 12 1,1 0 789,-1-1 0,3 0 0,8-5 0,1 0 0,1-5 0,2 1-550,7 2 0,1-2 550,-1-5 0,0 0 0,0 6 0,1 0 0,-3-6 0,0 0 0,-1 7 0,-2 0 0,0-3 0,-5 2 0,6-3 0,-3 3 0,1-2-912,-16 9 0,-1 0 912,16-8 0,-3 3 0,1 0 0,-2 3 0,1 0 0,3-1 58,-11 7 0,1 1-58,9-6 0,-3 2 0,5-4 0,-1 0 0,3-2 0,-5 3 0,-1 2 0,-7 4 0,2 1 0,15-5 0,1 0 0,-13 8 0,2 1 0,22-12 0,2-1 0,-6 4 0,1 0 36,8-5 1,2 1-37,-1 2 0,0 2 159,0 2 1,0 0-160,3-3 0,0 0 0,0 2 0,1 0 0,3 0 0,2 0 2362,-22 27-2362,25-29 0,1 0 0,-20 28 0,22-28 0,1 2 0,-23 35 0,27-34 0,2 1 0,-1 0 0,1 1 0,-10 44 0,15-38 0,1 1 0,5-4 0,2 1 0,-1 7 0,0 1 1133,3-5 0,1 3-1133,-1 39 0,-1 1 0,2-37 0,-1 0 476,0 24 0,0-2-476,-5 6 0,0-14 929,-1 6-929,2-14 359,-1-2-359,-4-7 0,-1-6 0,-5-1 797,6-7-797,-10 6 10,8-4-10,-10 18 0,6-4 0,-2 7 0,6 5 0,1-5 0,6-1 0,-1-1 0,1-6 0,-5-7 0,4-2 0,-3-11 0,5-2 0,0-6 0,0 7 0,0-5 0,-1 4 0,1-5 0,0 5 0,5 1 0,-5 13 0,3 15 0,1-4 0,-5 11 0,10-8 0,-4-12 0,5 11 0,0-5 0,0 15 0,0 1 0,0 6 0,0-7 0,5 0 0,-4 7 0,5-6 0,-6-1 0,4-15 0,-3-2 0,4-11 0,-5 4 0,0 1 0,-5-6 0,-1 6 0,-5-1 0,-5 9 0,-2 8 0,-6 0 0,1 4 0,-1-4 0,0 14 0,-5-5 0,3 5 0,-4 0 0,0 2 0,3 0 0,-9 6 0,13-33 0,3 8 0,7-31 0,12-1 0,-3-7 0,4 3 0,0-10 0,0 5 0,0-4 0,0 9 0,0 24 0,4-5 0,3 17 0,3-24 0,0 3 0,0-16 0,-5-2 0,3 1 0,-2 6 0,5 13 0,0 14 0,0 7 0,7 16 0,-4 1 0,3-10 0,1 4-543,-6-11 1,0 1 542,8 24 0,-1 2-801,-7-17 1,-1-1 800,-1 6 0,1 0 0,1 0 0,-2 2 0,-5 3 0,0 2 0,9 4 0,0 0 0,-8-4 0,-1 1-933,6 3 1,1 0 932,-4 2 0,-1-3 0,0-20 0,1-2-489,1 3 1,1-5 488,10 24 284,11-1-284,1 1 0,6-1 0,5-5 0,-10-10 1370,1-14-1370,-14-21 1944,-4-4-1944,-3-15 1212,-3 5-1212,3-6 718,-3 0-718,3 1 0,-4 4 0,5-3 0,1 14 0,10-7 0,8 10 0,12 2 0,-7-7 0,3 2 0,0 1 0,1 0 0,10 7 0,1 1-685,0 0 1,0-2 684,4-4 0,0-1 0,2 3 0,-1 0 0,-5-3 0,-1-3 0,-6-6 0,-2 0 0,-3 4 0,1 0 0,3-4 0,2 1 0,9 5 0,1 4 0,5 6 0,2 1-1146,12 0 0,2 0 1146,-1 6 0,6 2 0,0-5 0,8 2 0,-5-3 0,-22-9 0,-4-3 0,4 2-978,17 8 0,4 1 0,-4-1 978,-20-8 0,-3-2 0,-2-2 0,14 4 0,-1-1-310,8 10 1,-3 0 309,-22-14 0,-2-1 0,1 4 0,-1 0 0,-4-3 0,2-1 0,11 5 0,2 0-222,-3 1 1,2 0 221,19 3 0,4 2-45,-5 5 0,1-1 45,10-3 0,0-1 0,-7-2 0,0 0 0,-20-9 0,1 0 0,-3-2 0,5-1 0,-3 0 1121,6 6 0,-4-1-1121,15 5 0,-30-11 0,0 1 0,-5-4 0,0 1 0,14 7 0,1 1 0,-9-5 0,1-1 0,10 3 0,2-2 0,1-2 0,2 0 0,6 3 0,3 1-1054,10 3 1,2 0 1053,4 4 0,3 1 0,-25-9 0,2 0 0,1 0 0,-3-1 0,1 0 0,10 4 0,-10-4 0,10 5 0,5 1 0,0 1 0,-3-2 0,-10-3 0,15 5 0,-9-4 0,8 4-334,-3-1 0,9 3 0,2 2 0,-5-3 1,-13-4 333,16 6 0,-12-4 0,-1 2 0,-1 0 352,4 1 0,-1-1-352,-6-1 0,-2-1 0,-8-4 0,-1-2 0,4 2 0,-1 0 0,-4-1 0,1 0 0,16 7 0,0-1 0,-21-8 0,-1-1 0,21 2 0,-2 0 0,-25-4 0,-3-2-50,9-6 0,-1 0 50,-6 10 0,-1 1 0,3-11 0,-1-1 0,-6 7 0,1 2 0,7-3 0,5 1 872,21 9 0,3 2-872,-14-5 0,1-1 1135,20 6 1,0-1-1136,-26-9 0,-2-2 0,1 1 0,0 0 137,1 0 0,-2 1-137,-2-2 0,-2 1 17,0 0 0,-1-1-17,-7-6 0,-1 0 0,3 4 0,0 1 0,-3-5 0,1 0 0,7 3 0,1 1 0,-4 1 0,1 0 0,7-3 0,0-2 0,-7 3 0,-1-1 0,0-7 0,-1-3 0,29 6 987,-18-12-987,-15 5 1559,-7-4-1559,-6 4 1087,-1-5-1087,1 0 721,0 4-721,19 3 0,-3 4 0,11 0 0,0 6 0,9-3 0,1 3 0,22 2-685,-46-6 0,1 1 685,13 0 0,1 1 0,-1 3 0,3-1 0,-1-3 0,5 0 0,-4-1 0,2-1 0,-2 0 0,23 5 0,-5-2 0,5-3-186,-10-5 186,-8 4 0,-6-10 0,-2 5 0,0-1 0,1-4 0,1 10 0,5-10 1357,-6 9-1357,15-9 0,-5 5 0,20-6-433,-11 0 433,14 5 0,-9-3 0,-7 3 0,-26-2 0,1 0 0,23-2 0,-24 4 0,1 1 0,25 1 0,15 6 0,-47-3 0,1-1 0,48 6 0,-2 4 0,-7-7 0,7 1 0,3-5-1036,-44-2 0,5 0 1036,25-1 0,1-1 0,-25 0 0,0 0-414,24 1 1,-3-2 413,8-3 0,-37 0 0,-1 0 0,38 0 0,7 0 0,-9 0 0,-7 0 0,5 0-276,-5 0 276,0 6 530,-2 0-530,-7 6 0,-8 0 0,6 0 0,-6-6 0,15 5 0,10-4 1207,10 0-1207,-46-3 0,1-2 0,44-2 0,-42-3 0,1 0 0,-3 3 0,2-1 0,11-5 0,1-1 0,-4 3 0,1 0 0,18-6 0,0-2-176,-20-1 0,-1-2 176,11 0 0,-1 0 0,-18-2 0,-1 1 0,4 5 0,1 1-212,-4-2 1,1-1 211,3 2 0,-1 1 0,-8 0 0,1 0 0,20-5 0,3 2 0,-15 8 0,1 1 0,23-6 0,1-1 0,-13 7 0,-2 0 0,6 0 0,0 0-599,-5-3 1,0 1 598,-1 6 0,-1-1 0,-4-5 0,1-1 0,7 4 0,3-2 0,16-5 0,-1 0 0,-14 5 0,-1 0 0,9-4 0,-4 0 0,20 8 0,-47-2 0,0 0 0,47 3 0,-42 0 0,1 0 97,-7 0 1,-1 0-98,6 0 0,1 0 0,-3 0 0,-1 0 0,2 0 0,-1 0 0,0 0 0,0 0 0,2 0 0,1 0 0,-7 0 0,1 0 0,2 0 0,1 0 0,42 0 0,-15 0 0,6 0 0,-14 0 0,13 0 0,12 6 0,-48-2 0,1 0-55,9-1 1,4 1 54,27 3 0,1 0 0,-21-2 0,1-1 0,-6-1 0,3 0 0,-3 0 0,4 1 0,-2-1 0,6-3 0,-1 0 0,-4 0 0,0 0 0,4 0 0,-1 0 0,-3 0 0,0 0 0,5-3 0,0-1 0,-1 1 0,1-2 0,4-5 0,1-2 0,6 4 0,1-1 0,5-5 0,1-2 0,-1 4 0,1 0-800,4-4 1,-1 0 799,-8 1 0,-2-1 0,6-2 0,-1-2 0,-5-3 0,0-1 0,0 1 0,-1-2 0,2-4 0,-2-2 0,-2 1 0,-1-1 0,6-4 0,-2-2 0,-14 1 0,5-4 0,9-2 0,8-5 0,-8 3 0,-8 1 0,-2 0 0,3-1 0,6-3 0,-5 2 0,7-4 0,-6 3 0,-13 4 0,0-1-220,-10 10 1,2-2-1,-2 2 220,10-5 0,-1 1 0,15-12 0,4-3 0,-12 11 0,3-2 0,-2 1-815,-10 4 1,-1 1 0,1-1 814,9-4 0,1 0 0,-4 3 0,4-4 0,-4 3-94,7 2 0,-2 0 94,-10-2 0,-1-1 0,5 0 0,2-1 25,-13 5 0,1-2 1,-3 1-26,13-10 0,0 1 0,-12 9 0,2 0 0,-4 0 355,1-6 0,-3 1-355,1 0 0,-1 0 0,-4 1 0,0 0 0,-1 4 0,0 0 0,5-5 0,0 2 0,-5 6 0,0 1 0,5-5 0,-1 1 0,-9 6 0,-1-1 0,4 0 0,0 0 0,26-31 0,-33 32 0,-2 0 0,13-28 0,-2-6 0,-12-6 2505,0-9-2505,-14 33 0,1-1 0,3-1 0,2-1 0,5 0 0,3-1 82,3-5 0,2 1-82,2 1 0,0 1 0,-3-4 0,0 0 0,3 4 0,-1 0 0,-9 2 0,-2-4 0,12-31 0,-2-4 7,-13 21 1,-3-3-8,-3 1 0,-1-5 0,-4 2 0,-3-12 0,-5 1 0,-2 19 0,-3-2 0,0 0-538,-3-4 1,-1 0 0,-1-1 537,-2-4 0,0 0 0,1 0 0,1 3 0,1 1 0,-1 0 0,-2 5 0,0 1 0,1-1-393,2 1 1,0-1-1,0 4 393,1-14 0,-2 2-74,-3-4 0,-4 3 74,-1 19 0,-3 3 606,-3 2 1,-4 1-607,-2 0 0,-4 0 0,-4-6 0,-5 0 266,-6-8 1,-4 0-267,-3 2 0,-3 0 0,-4-4 0,0 1 369,5 8 1,1 2-370,2 7 0,1 1 345,3 1 0,0 2-345,6 7 0,0 2 0,-3-2 0,-1 0 0,0 0 0,0 0 0,-1-2 0,-2-4 0,-3-3 0,-4-3 0,1-1 0,-15-18 0,0-3-484,10 11 1,-2-5-1,0 3 484,6 9 0,0 0 0,1 1-806,0-2 0,0-1 0,-6-4 806,6 8 0,-6-6 0,-2-1 0,0 1 0,2 2 0,-5-3 0,2 2 0,-1 1 0,-2-4 0,-1-1 0,-2-4 0,-1-1 0,0 2 0,4 5 0,2 3 0,2 3 0,1 2 0,0 0-389,2-1 0,0 0 1,1 1-1,1 1 389,-12-12 0,1 1 0,0 0 0,1 1 0,-1-1 0,2 1-377,5 5 1,1 0-1,0-1 377,-2-3 0,-2 0 0,2 1 0,6 3 0,0 0 0,-1-1 0,-5-5 0,-1 0 0,0-1 0,3 3 0,1 1 0,-2-1-323,-6-7 1,-2-2 0,0-1 322,-2-2 0,1-2 0,-2-1 24,12 13 0,-2-1 1,0-1-1,1 0-24,-1 0 0,-1 1 0,1-1 0,0 0 0,0 1 0,0-1 0,0 1 0,0 1-73,1 2 1,0 1 0,1 0 0,1 0 72,-10-15 0,2 1 0,-1 0 0,-2-1 0,0 1 0,3 0 0,8 2 0,3 1 0,0-2 0,-3-2 0,-1-1 0,2 1 0,6 7 0,1 1 0,1 0 0,1 0 0,1 0 0,-1 3 0,1 5 0,0 2 0,-1 1 0,-16-22 0,-2 2 184,-2-1 1,-1 1-185,-2 3 0,-2 1 0,20 22 0,-1 1 0,0 0 0,2 2 0,-1 2 0,-2-2 0,-11-8 0,-3-1 0,4 4 0,-2-2 0,3 2 0,-9-5 0,6 5 1996,2-1-1996,20 20 0,-2 0 0,-24-25 0,16 18 0,-2-3 0,8 2 0,2 1 0,-6-3 0,-1 0 0,1-5 0,0-1 0,0 3 0,0 0 0,3 1 0,2 0 0,-1 1 0,1 0 0,8 8 0,0 0 0,-35-35 0,16 16 0,1-4 3276,7 6-2939,5 0 2939,2 1-2559,2 7 1495,8 2-2212,-7-2 655,9 1-655,-5 5 13,0 2-13,6 1 0,2 4 0,5-3 0,4 5 0,-2 1 0,7-1 0,-3 10 0,5 3 0,4 8 0,2 1 0,-1 0 0,3-1 0,-3-3 0,0 2 0,3-7 0,-2 8 0,-2-19 0,4 11 0,-4-11 0,5-1 0,0 8 0,0-13 0,0 15 0,0-15 0,0 13 0,0-13 0,0 14 0,-4-33 0,-1 32 0,0-37 0,1 46 0,0-20 0,-1 21 0,0-11 0,1 12 0,0-2 0,3-1 0,-6 3 0,6-2 0,-7-1 0,7 4 0,-7-9 0,7 5 0,-3-1 0,-1-3 0,4 7 0,-7-7 0,7 8 0,-7-4 0,7 5 0,-2-5 0,-1-1 0,2 0 0,-2 2 0,1 3 0,2 5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5DA4E-E58B-7640-A1FC-A475383C8C0D}" type="datetimeFigureOut">
              <a:rPr lang="en-US" smtClean="0"/>
              <a:t>9/6/24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C5618-5DA3-A44C-8DC1-A5BD0E9F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49FE-ED53-724B-A291-36B2983FD0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problem is that Bertrand Russell and Maher would fancy themselves as guided by the evidence…as rational nonbelievers.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26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If an all-loving God existed and created us to be in relationship with Him, then we would expect that He provide the necessary conditions for believing in Him, namely </a:t>
            </a:r>
            <a:r>
              <a:rPr lang="en-US" sz="1200" i="1" dirty="0"/>
              <a:t>clear </a:t>
            </a:r>
            <a:r>
              <a:rPr lang="en-US" sz="1200" dirty="0"/>
              <a:t>and </a:t>
            </a:r>
            <a:r>
              <a:rPr lang="en-US" sz="1200" i="1" dirty="0"/>
              <a:t>decisive </a:t>
            </a:r>
            <a:r>
              <a:rPr lang="en-US" sz="1200" dirty="0"/>
              <a:t>evidence that He is, in fact, there.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9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p. 181 Wandering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8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*We mean throughout the Christian God. This means all good and all powerful and a God who desires relationship with us. </a:t>
            </a:r>
          </a:p>
          <a:p>
            <a:endParaRPr lang="en-US" dirty="0"/>
          </a:p>
          <a:p>
            <a:r>
              <a:rPr lang="en-US" dirty="0"/>
              <a:t>It is a logically valid argument…and so if we don’t like the conclusion we have to reject one or both of the premises.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53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*We mean throughout the Christian God. This means all good and all powerful and a God who desires relationship with us. </a:t>
            </a:r>
          </a:p>
          <a:p>
            <a:endParaRPr lang="en-US" dirty="0"/>
          </a:p>
          <a:p>
            <a:r>
              <a:rPr lang="en-US" dirty="0"/>
              <a:t>It is a logically valid argument…and so if we don’t like the conclusion we have to reject one or both of the premises.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9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is so extraordinary…the evidence of God is sufficiently obvious, but deniable when our hearts are hardened.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3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*We mean throughout the Christian God. This means all good and all powerful and a God who desires relationship with us. </a:t>
            </a:r>
          </a:p>
          <a:p>
            <a:endParaRPr lang="en-US" dirty="0"/>
          </a:p>
          <a:p>
            <a:r>
              <a:rPr lang="en-US" dirty="0"/>
              <a:t>It is a logically valid argument…and so if we don’t like the conclusion we have to reject one or both of the premises.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5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53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would you say if, upon death, you found yourself face to face with God.</a:t>
            </a:r>
          </a:p>
          <a:p>
            <a:endParaRPr lang="en-US" dirty="0"/>
          </a:p>
          <a:p>
            <a:r>
              <a:rPr lang="en-US" dirty="0"/>
              <a:t>*We mean throughout the Christian God. This means all good and all powerful and a God who desires relationship with us. </a:t>
            </a:r>
          </a:p>
          <a:p>
            <a:endParaRPr lang="en-US" dirty="0"/>
          </a:p>
          <a:p>
            <a:r>
              <a:rPr lang="en-US" dirty="0"/>
              <a:t>It is a logically valid argument…and so if we don’t like the conclusion we have to reject one or both of the premises.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93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*We mean throughout the Christian God. This means all good and all powerful and a God who desires relationship with us. </a:t>
            </a:r>
          </a:p>
          <a:p>
            <a:endParaRPr lang="en-US" dirty="0"/>
          </a:p>
          <a:p>
            <a:r>
              <a:rPr lang="en-US" dirty="0"/>
              <a:t>It is a logically valid argument…and so if we don’t like the conclusion we have to reject one or both of the premises.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4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*We mean throughout the Christian God. This means all good and all powerful and a God who desires relationship with us. </a:t>
            </a:r>
          </a:p>
          <a:p>
            <a:endParaRPr lang="en-US" dirty="0"/>
          </a:p>
          <a:p>
            <a:r>
              <a:rPr lang="en-US" dirty="0"/>
              <a:t>It is a logically valid argument…and so if we don’t like the conclusion we have to reject one or both of the premises.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03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has eternal consequence. </a:t>
            </a:r>
          </a:p>
          <a:p>
            <a:endParaRPr lang="en-US" dirty="0"/>
          </a:p>
          <a:p>
            <a:r>
              <a:rPr lang="en-US" dirty="0"/>
              <a:t>God hides and then punishes people when they don’t believe.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4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Exodus 33:20 says that God’s full glory is lethal.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C5618-5DA3-A44C-8DC1-A5BD0E9FD5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1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3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9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3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75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63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8/28/24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44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8/28/24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64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8/28/24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00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4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59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72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2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9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9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8/28/24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2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8/28/24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4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8/28/24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0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3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82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9" r:id="rId6"/>
    <p:sldLayoutId id="2147483694" r:id="rId7"/>
    <p:sldLayoutId id="2147483695" r:id="rId8"/>
    <p:sldLayoutId id="2147483696" r:id="rId9"/>
    <p:sldLayoutId id="2147483698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BA835-12AC-4E8F-955A-EA3F4DE2791F}" type="datetime1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7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D94D0-3FE5-8A99-D3BD-A788A3077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871758"/>
            <a:ext cx="10283452" cy="3871143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Where is God? </a:t>
            </a:r>
            <a:br>
              <a:rPr lang="en-US" sz="6000" b="1" dirty="0">
                <a:solidFill>
                  <a:srgbClr val="FFFFFF"/>
                </a:solidFill>
              </a:rPr>
            </a:b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6600" b="1" cap="none" dirty="0">
                <a:solidFill>
                  <a:srgbClr val="FFFFFF"/>
                </a:solidFill>
                <a:latin typeface="Franklin Gothic Book" panose="020B0503020102020204" pitchFamily="34" charset="0"/>
              </a:rPr>
              <a:t>The Problem of Divine Hiddenness</a:t>
            </a:r>
            <a:endParaRPr lang="en-US" sz="6600" b="1" cap="none" dirty="0">
              <a:latin typeface="Franklin Gothic Book" panose="020B0503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D3DC7-33F0-A003-AF7B-D9D178557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742900"/>
            <a:ext cx="6991776" cy="1048299"/>
          </a:xfrm>
        </p:spPr>
        <p:txBody>
          <a:bodyPr>
            <a:normAutofit/>
          </a:bodyPr>
          <a:lstStyle/>
          <a:p>
            <a:r>
              <a:rPr lang="en-US" sz="2200" b="1">
                <a:latin typeface="American Typewriter" panose="02090604020004020304" pitchFamily="18" charset="77"/>
              </a:rPr>
              <a:t>Travis Dickinson, PhD</a:t>
            </a:r>
          </a:p>
          <a:p>
            <a:r>
              <a:rPr lang="en-US" sz="2200" b="1">
                <a:latin typeface="American Typewriter" panose="02090604020004020304" pitchFamily="18" charset="77"/>
              </a:rPr>
              <a:t>www.travisdickinson.com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8D91C2B-BDB9-49BE-9C44-E0CFE597A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597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CB7886-6217-2F3C-784B-483B17743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481" t="6465" b="130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03FDB8-D911-F8F8-F9EC-FB7FF5435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4324"/>
            <a:ext cx="12192000" cy="257367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17000"/>
                </a:schemeClr>
              </a:gs>
              <a:gs pos="65000">
                <a:schemeClr val="bg1">
                  <a:alpha val="29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14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CB7886-6217-2F3C-784B-483B17743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481" t="6465" b="130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40D25A-45F5-F7FE-DAD8-0058D1F87D9D}"/>
                  </a:ext>
                </a:extLst>
              </p14:cNvPr>
              <p14:cNvContentPartPr/>
              <p14:nvPr/>
            </p14:nvContentPartPr>
            <p14:xfrm>
              <a:off x="132694" y="-99010"/>
              <a:ext cx="11682720" cy="7070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40D25A-45F5-F7FE-DAD8-0058D1F87D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054" y="-134650"/>
                <a:ext cx="11754360" cy="714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2841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amo-Animals-by-Art-Wolfe-02-634×403">
            <a:extLst>
              <a:ext uri="{FF2B5EF4-FFF2-40B4-BE49-F238E27FC236}">
                <a16:creationId xmlns:a16="http://schemas.microsoft.com/office/drawing/2014/main" id="{BDDA69DE-A321-14C6-F975-1227E2CE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r="12614" b="-1"/>
          <a:stretch/>
        </p:blipFill>
        <p:spPr bwMode="auto">
          <a:xfrm>
            <a:off x="4981575" y="735286"/>
            <a:ext cx="6495042" cy="54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r>
              <a:rPr lang="en-US" sz="3600"/>
              <a:t>Is God hidden?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2095500"/>
            <a:ext cx="3799763" cy="405942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/>
              <a:t>My claim: Yes, but he’s hidden in plain view and seeing him takes having the right approach.  </a:t>
            </a:r>
            <a:endParaRPr lang="en-US" sz="3200" i="1" dirty="0"/>
          </a:p>
          <a:p>
            <a:pPr marL="457200" lvl="1" indent="0">
              <a:buNone/>
            </a:pPr>
            <a:r>
              <a:rPr lang="en-US" i="1" dirty="0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2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Friedrich Nietzsche - Wikipedia">
            <a:extLst>
              <a:ext uri="{FF2B5EF4-FFF2-40B4-BE49-F238E27FC236}">
                <a16:creationId xmlns:a16="http://schemas.microsoft.com/office/drawing/2014/main" id="{EBA34C6D-FDEE-A8FF-AB24-4EBEF15E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r="6494" b="1"/>
          <a:stretch/>
        </p:blipFill>
        <p:spPr bwMode="auto">
          <a:xfrm>
            <a:off x="20" y="-17929"/>
            <a:ext cx="4206220" cy="68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r>
              <a:rPr lang="en-US" dirty="0"/>
              <a:t>Friedrich Nietzsche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870" y="1769425"/>
            <a:ext cx="7101022" cy="419246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800" dirty="0"/>
              <a:t>“A god who is all-knowing and all-powerful and who does not even make sure that his creatures understand his intention could that be a god of goodness? Who allows countless doubts and dubieties to persist, for thousands of years, as though the salvation of mankind were unaffected by them, </a:t>
            </a: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0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iedrich Nietzsche - Wikipedia">
            <a:extLst>
              <a:ext uri="{FF2B5EF4-FFF2-40B4-BE49-F238E27FC236}">
                <a16:creationId xmlns:a16="http://schemas.microsoft.com/office/drawing/2014/main" id="{EBA34C6D-FDEE-A8FF-AB24-4EBEF15E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r="6494" b="1"/>
          <a:stretch/>
        </p:blipFill>
        <p:spPr bwMode="auto">
          <a:xfrm>
            <a:off x="20" y="-17929"/>
            <a:ext cx="4206220" cy="68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r>
              <a:rPr lang="en-US" dirty="0"/>
              <a:t>Friedrich Nietzsche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6D99F2-2BD0-9487-34AE-49606E167857}"/>
              </a:ext>
            </a:extLst>
          </p:cNvPr>
          <p:cNvSpPr txBox="1">
            <a:spLocks/>
          </p:cNvSpPr>
          <p:nvPr/>
        </p:nvSpPr>
        <p:spPr>
          <a:xfrm>
            <a:off x="4206241" y="1626918"/>
            <a:ext cx="7764086" cy="4334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2700" dirty="0"/>
              <a:t>and who on the other hand holds out the prospect of frightful consequences if any mistake is made as to the nature of the truth? Would he not be a cruel god if he possessed the truth and could behold mankind miserably tormenting itself over the truth?”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153051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F726B-27C9-50EE-A0E2-B04C15FD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2063"/>
          <a:stretch/>
        </p:blipFill>
        <p:spPr>
          <a:xfrm>
            <a:off x="6420752" y="-1"/>
            <a:ext cx="577124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914400"/>
            <a:ext cx="5195889" cy="1316736"/>
          </a:xfrm>
        </p:spPr>
        <p:txBody>
          <a:bodyPr>
            <a:normAutofit/>
          </a:bodyPr>
          <a:lstStyle/>
          <a:p>
            <a:r>
              <a:rPr lang="en-US" dirty="0"/>
              <a:t>Bertrand Russell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2231136"/>
            <a:ext cx="5195889" cy="39319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000" i="1" dirty="0"/>
              <a:t>“Not enough evidence, God! Not enough evidence.”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B951FD-94F7-E138-3EC2-A66A551D9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86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72440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4000" dirty="0"/>
              <a:t>There are times when God seems absent.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4000" dirty="0"/>
              <a:t>Some find the existence of God inconclusive and thereby conclude God does not exist.  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4000" dirty="0"/>
              <a:t>The intuition: If God is really there, his existence should be obvious.</a:t>
            </a:r>
            <a:endParaRPr lang="en-US" sz="4000" i="1" dirty="0"/>
          </a:p>
          <a:p>
            <a:pPr marL="457200" lvl="1" indent="0">
              <a:buNone/>
            </a:pPr>
            <a:r>
              <a:rPr lang="en-US" sz="36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37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724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If God* exists, he is sufficiently obvious.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But God is not sufficiently obvious.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Therefore, God does not exist. </a:t>
            </a:r>
          </a:p>
          <a:p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This is the </a:t>
            </a:r>
            <a:r>
              <a:rPr lang="en-US" sz="3600" i="1" dirty="0"/>
              <a:t>Problem of Divine Hiddenness.</a:t>
            </a:r>
          </a:p>
          <a:p>
            <a:pPr marL="457200" lvl="1" indent="0">
              <a:buNone/>
            </a:pP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1990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must God be obvious?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If God is all powerful, he </a:t>
            </a:r>
            <a:r>
              <a:rPr lang="en-US" sz="4000" i="1" dirty="0"/>
              <a:t>could</a:t>
            </a:r>
            <a:r>
              <a:rPr lang="en-US" sz="4000" dirty="0"/>
              <a:t> make his existence obvious.</a:t>
            </a:r>
          </a:p>
          <a:p>
            <a:pPr marL="0" indent="0">
              <a:buNone/>
            </a:pPr>
            <a:r>
              <a:rPr lang="en-US" sz="4000" dirty="0"/>
              <a:t>If God is all good and perfectly loving, he </a:t>
            </a:r>
            <a:r>
              <a:rPr lang="en-US" sz="4000" i="1" dirty="0"/>
              <a:t>should</a:t>
            </a:r>
            <a:r>
              <a:rPr lang="en-US" sz="4000" dirty="0"/>
              <a:t> make his existence obvious. </a:t>
            </a:r>
          </a:p>
          <a:p>
            <a:pPr>
              <a:buFontTx/>
              <a:buChar char="-"/>
            </a:pPr>
            <a:r>
              <a:rPr lang="en-US" sz="3600" dirty="0"/>
              <a:t>It would be unloving to hide from someone in their hour of need. </a:t>
            </a:r>
          </a:p>
          <a:p>
            <a:pPr>
              <a:buFontTx/>
              <a:buChar char="-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87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53" name="Straight Connector 1025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5" name="Straight Connector 1025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57" name="Rectangle 1025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0259" name="Straight Connector 1025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8" descr="Why a Burning Bush? - ONE FOR ISRAEL Ministry">
            <a:extLst>
              <a:ext uri="{FF2B5EF4-FFF2-40B4-BE49-F238E27FC236}">
                <a16:creationId xmlns:a16="http://schemas.microsoft.com/office/drawing/2014/main" id="{7F01C6A0-BB24-FDEF-3F6C-6265FBFB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r="9091" b="15379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1" name="Rectangle 10260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1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6FB5D2-2665-DE79-D378-66E477F2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86" y="908650"/>
            <a:ext cx="5230366" cy="54179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300" cap="none" dirty="0"/>
              <a:t>Could God be more obvious?</a:t>
            </a:r>
            <a:br>
              <a:rPr lang="en-US" sz="6300" dirty="0"/>
            </a:br>
            <a:br>
              <a:rPr lang="en-US" sz="6300" dirty="0"/>
            </a:br>
            <a:br>
              <a:rPr lang="en-US" sz="6300" cap="none" dirty="0"/>
            </a:br>
            <a:endParaRPr lang="en-US" sz="6300" cap="none" dirty="0"/>
          </a:p>
        </p:txBody>
      </p:sp>
      <p:cxnSp>
        <p:nvCxnSpPr>
          <p:cNvPr id="10263" name="Straight Connector 10262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006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695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B304-83CB-5A21-D056-A951CFC9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296" y="5413044"/>
            <a:ext cx="8660751" cy="1400530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www.travisdickinson.com</a:t>
            </a:r>
            <a:endParaRPr lang="en-US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BFFC3-99C5-61CA-B41A-76536549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296" y="545831"/>
            <a:ext cx="7382340" cy="2895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FREE</a:t>
            </a:r>
            <a:r>
              <a:rPr lang="en-US" sz="4800" dirty="0"/>
              <a:t> book for signing up for my newsletter!!</a:t>
            </a:r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13314" name="Picture 2" descr=" ">
            <a:extLst>
              <a:ext uri="{FF2B5EF4-FFF2-40B4-BE49-F238E27FC236}">
                <a16:creationId xmlns:a16="http://schemas.microsoft.com/office/drawing/2014/main" id="{5573B759-8E08-CB6A-FFB6-4FF30699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65" y="744690"/>
            <a:ext cx="4444024" cy="53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BB8E9-97F0-8892-7A4F-F2014EFCE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970" y="2051480"/>
            <a:ext cx="3325984" cy="34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3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53" name="Straight Connector 1025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5" name="Straight Connector 1025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57" name="Rectangle 1025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0259" name="Straight Connector 1025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8" descr="Why a Burning Bush? - ONE FOR ISRAEL Ministry">
            <a:extLst>
              <a:ext uri="{FF2B5EF4-FFF2-40B4-BE49-F238E27FC236}">
                <a16:creationId xmlns:a16="http://schemas.microsoft.com/office/drawing/2014/main" id="{7F01C6A0-BB24-FDEF-3F6C-6265FBFB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r="9091" b="15379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1" name="Rectangle 10260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1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6FB5D2-2665-DE79-D378-66E477F2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86" y="1037970"/>
            <a:ext cx="6038888" cy="544303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300" cap="none" dirty="0"/>
              <a:t>Could God be more obvious?</a:t>
            </a:r>
            <a:br>
              <a:rPr lang="en-US" sz="6300" cap="none" dirty="0"/>
            </a:br>
            <a:br>
              <a:rPr lang="en-US" sz="6300" cap="none" dirty="0"/>
            </a:br>
            <a:r>
              <a:rPr lang="en-US" sz="6300" cap="none" dirty="0"/>
              <a:t>But how obvious must God be? </a:t>
            </a:r>
            <a:br>
              <a:rPr lang="en-US" sz="4300" dirty="0"/>
            </a:br>
            <a:endParaRPr lang="en-US" sz="4300" dirty="0"/>
          </a:p>
        </p:txBody>
      </p:sp>
      <p:cxnSp>
        <p:nvCxnSpPr>
          <p:cNvPr id="10263" name="Straight Connector 10262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006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880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EC89A-435B-6428-9A9A-01D3E36E1A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76" r="29189"/>
          <a:stretch/>
        </p:blipFill>
        <p:spPr>
          <a:xfrm>
            <a:off x="790575" y="902448"/>
            <a:ext cx="4104154" cy="5053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133" y="902447"/>
            <a:ext cx="6053328" cy="1316736"/>
          </a:xfrm>
        </p:spPr>
        <p:txBody>
          <a:bodyPr>
            <a:normAutofit/>
          </a:bodyPr>
          <a:lstStyle/>
          <a:p>
            <a:r>
              <a:rPr lang="en-US" dirty="0"/>
              <a:t>Bill Maher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7133" y="2219183"/>
            <a:ext cx="6053328" cy="3736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“…if I thought [God] was speaking to me, I’d check myself into Bellevue [psychiatric hospital], and I think you should too”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6001512" cy="1307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Thomas Nagel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1555668"/>
            <a:ext cx="6001512" cy="460738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22222"/>
                </a:solidFill>
                <a:latin typeface="-apple-system"/>
              </a:rPr>
              <a:t>“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-apple-system"/>
              </a:rPr>
              <a:t>I speak from experience, being strongly subject to this fear myself: I want atheism to be true and am made uneasy by the fact that some of the most intelligent and well-informed people I know are religious believers.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2A14D-16FA-D7C3-6A34-873E4935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6" r="-1" b="-1"/>
          <a:stretch/>
        </p:blipFill>
        <p:spPr>
          <a:xfrm>
            <a:off x="7608193" y="1324743"/>
            <a:ext cx="4202057" cy="507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6001512" cy="1307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Thomas Nagel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7" y="1636777"/>
            <a:ext cx="6337981" cy="476426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22222"/>
                </a:solidFill>
                <a:latin typeface="-apple-system"/>
              </a:rPr>
              <a:t>It isn’t just that I don’t believe in God and, naturally, hope that I’m right in my belief. It’s that I hope there is no God! I don’t want there to be a God; I don’t want the universe to be like that.” </a:t>
            </a:r>
          </a:p>
          <a:p>
            <a:pPr marL="0" indent="0">
              <a:buNone/>
            </a:pPr>
            <a:r>
              <a:rPr lang="en-US" sz="3200" dirty="0"/>
              <a:t>Nagel refers to this as a “cosmic authority problem.”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83FD9E-C5A7-96F7-951D-7D292013C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92A14D-16FA-D7C3-6A34-873E4935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6" r="-1" b="-1"/>
          <a:stretch/>
        </p:blipFill>
        <p:spPr>
          <a:xfrm>
            <a:off x="7608193" y="1324743"/>
            <a:ext cx="4202057" cy="507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27986-F5E6-63D5-9060-37DEF43DAA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25" r="1311" b="-1"/>
          <a:stretch/>
        </p:blipFill>
        <p:spPr>
          <a:xfrm>
            <a:off x="20" y="-1"/>
            <a:ext cx="466342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56" y="914400"/>
            <a:ext cx="6236208" cy="1307592"/>
          </a:xfrm>
        </p:spPr>
        <p:txBody>
          <a:bodyPr>
            <a:normAutofit/>
          </a:bodyPr>
          <a:lstStyle/>
          <a:p>
            <a:r>
              <a:rPr lang="en-US" dirty="0"/>
              <a:t>J.L. Schellenberg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655" y="1947553"/>
            <a:ext cx="6472289" cy="4524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“The mere fact that persons can maintain reasonable non-belief in the existence of God suggests the lack of…evidence, and thereby the non-existence of a perfectly loving God.” (Ross Inman’s summary)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6871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0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56" y="914400"/>
            <a:ext cx="6236208" cy="1307592"/>
          </a:xfrm>
        </p:spPr>
        <p:txBody>
          <a:bodyPr>
            <a:normAutofit/>
          </a:bodyPr>
          <a:lstStyle/>
          <a:p>
            <a:r>
              <a:rPr lang="en-US" dirty="0"/>
              <a:t>J.L. Schellenberg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655" y="1935679"/>
            <a:ext cx="6519791" cy="4643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“The mere fact that persons can maintain </a:t>
            </a:r>
            <a:r>
              <a:rPr lang="en-US" sz="2600" b="1" dirty="0">
                <a:solidFill>
                  <a:srgbClr val="FF0000"/>
                </a:solidFill>
              </a:rPr>
              <a:t>reasonable non-belief </a:t>
            </a:r>
            <a:r>
              <a:rPr lang="en-US" sz="2600" dirty="0"/>
              <a:t>in the existence of God suggests the lack of…evidence, and thereby the non-existence of a perfectly loving God.” (Ross Inman’s summary)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6871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7100D73-8A36-E6A2-1046-41A8C530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25" r="1311" b="-1"/>
          <a:stretch/>
        </p:blipFill>
        <p:spPr>
          <a:xfrm>
            <a:off x="0" y="0"/>
            <a:ext cx="46634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7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Obvious?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854200"/>
            <a:ext cx="10691265" cy="4107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Schellenberg: a perfectly loving God should be obvious enough to overcome reasonable non-belief. </a:t>
            </a:r>
          </a:p>
          <a:p>
            <a:pPr lvl="1">
              <a:buFontTx/>
              <a:buChar char="-"/>
            </a:pPr>
            <a:r>
              <a:rPr lang="en-US" sz="3800" dirty="0"/>
              <a:t>Does God want us to believe?</a:t>
            </a:r>
          </a:p>
          <a:p>
            <a:pPr lvl="1">
              <a:buFontTx/>
              <a:buChar char="-"/>
            </a:pPr>
            <a:r>
              <a:rPr lang="en-US" sz="3800" dirty="0"/>
              <a:t>God COULD get us to believe!!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779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32297-7A4B-3253-20CA-FE82936FE5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1" r="949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Sufficient for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989220"/>
            <a:ext cx="10691265" cy="39726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/>
              <a:t>Christians should admit that God is not as obvious as he could be.</a:t>
            </a:r>
          </a:p>
          <a:p>
            <a:pPr lvl="1"/>
            <a:r>
              <a:rPr lang="en-US" sz="3600" dirty="0"/>
              <a:t>God could do more of the spectacular.</a:t>
            </a:r>
          </a:p>
          <a:p>
            <a:pPr marL="0" indent="0">
              <a:buNone/>
            </a:pPr>
            <a:r>
              <a:rPr lang="en-US" sz="4000" dirty="0"/>
              <a:t>Atheists should admit that God is not completely hidden either.</a:t>
            </a:r>
          </a:p>
          <a:p>
            <a:pPr lvl="1"/>
            <a:r>
              <a:rPr lang="en-US" sz="3600" dirty="0"/>
              <a:t>There is evidence for God.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631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Sufficient for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005263"/>
            <a:ext cx="10691265" cy="39566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dirty="0"/>
              <a:t>Why isn’t God obvious enough to overcome reasonable non-belief?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4000" b="1" dirty="0"/>
              <a:t>**Because God doesn’t want us to merely believe**</a:t>
            </a:r>
            <a:endParaRPr lang="en-US" sz="4000" dirty="0"/>
          </a:p>
          <a:p>
            <a:pPr marL="0" indent="0">
              <a:buNone/>
            </a:pPr>
            <a:endParaRPr lang="en-US" sz="1300" b="1" dirty="0"/>
          </a:p>
          <a:p>
            <a:pPr lvl="1">
              <a:buFontTx/>
              <a:buChar char="-"/>
            </a:pPr>
            <a:r>
              <a:rPr lang="en-US" sz="3400" dirty="0"/>
              <a:t>Many people who believe in God are “functional atheists.”</a:t>
            </a:r>
          </a:p>
          <a:p>
            <a:pPr lvl="1">
              <a:buFontTx/>
              <a:buChar char="-"/>
            </a:pPr>
            <a:r>
              <a:rPr lang="en-US" sz="3400" dirty="0"/>
              <a:t>“Even the demons believe, and they shudder.” (James 2:19)</a:t>
            </a:r>
          </a:p>
          <a:p>
            <a:pPr marL="0" indent="0">
              <a:buNone/>
            </a:pP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1183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his hands over his eyes&#10;&#10;Description automatically generated">
            <a:extLst>
              <a:ext uri="{FF2B5EF4-FFF2-40B4-BE49-F238E27FC236}">
                <a16:creationId xmlns:a16="http://schemas.microsoft.com/office/drawing/2014/main" id="{D68DC0D1-60B6-676F-FB6C-1071DBE3E1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56" r="33163" b="-1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r>
              <a:rPr lang="en-US" dirty="0"/>
              <a:t>Hiding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8" y="2221992"/>
            <a:ext cx="6627924" cy="3739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Who can spot what’s “hidden” in the following pictures?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9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Sufficient for what?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909011"/>
            <a:ext cx="10691265" cy="4052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If God doesn’t want mere belief, what is he after? </a:t>
            </a:r>
            <a:br>
              <a:rPr lang="en-US" sz="3600" dirty="0"/>
            </a:br>
            <a:r>
              <a:rPr lang="en-US" sz="3600" dirty="0"/>
              <a:t>*A life freely surrendered in faith. </a:t>
            </a:r>
          </a:p>
          <a:p>
            <a:pPr marL="0" indent="0">
              <a:buNone/>
            </a:pPr>
            <a:endParaRPr lang="en-US" sz="1200" dirty="0"/>
          </a:p>
          <a:p>
            <a:pPr>
              <a:buFontTx/>
              <a:buChar char="-"/>
            </a:pPr>
            <a:r>
              <a:rPr lang="en-US" sz="3200" dirty="0"/>
              <a:t>Unbelievers may believe in God if there was greater evidence, but why should we think they would surrender their lives in faith? 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7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Sufficient for what?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973179"/>
            <a:ext cx="10691265" cy="39887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It’s possible no amount of evidence would overcome the cosmic authority problem.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3600" dirty="0"/>
              <a:t>God could compel belief, but how could he compel the free surrender of faith?  </a:t>
            </a:r>
          </a:p>
          <a:p>
            <a:pPr lvl="1">
              <a:buFontTx/>
              <a:buChar char="-"/>
            </a:pPr>
            <a:r>
              <a:rPr lang="en-US" sz="3400" dirty="0"/>
              <a:t>I suggest that God degree of hiddenness is calibrated for bringing people to faith. </a:t>
            </a:r>
          </a:p>
          <a:p>
            <a:pPr>
              <a:buFontTx/>
              <a:buChar char="-"/>
            </a:pPr>
            <a:endParaRPr lang="en-US" sz="3600" dirty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76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2A899-D2B5-BF66-7B69-39895B9558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7"/>
          <a:stretch/>
        </p:blipFill>
        <p:spPr>
          <a:xfrm>
            <a:off x="7315200" y="723900"/>
            <a:ext cx="40767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871758"/>
            <a:ext cx="5867401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sz="5400"/>
              <a:t>C. Stephen Evans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398380"/>
            <a:ext cx="5400675" cy="22554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600" dirty="0"/>
              <a:t>“The evidence for God is widely available and easily resistible”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EDEC-4BCD-BE92-AC4B-D7BF8B22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Jesus and the Spectacular (Jn. 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5FE5-FF3A-F879-FE9D-2E20A491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767016"/>
            <a:ext cx="10691265" cy="4194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14: “Surely this is the Prophet who is come into the world”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800" dirty="0"/>
              <a:t>66: From this time many of his disciples turned back and no longer followed him.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800" dirty="0"/>
              <a:t>67-68: “You do not want to leave too, do you?” Jesus asked the Twelve. Simon Peter answered him, “Lord, to whom shall we go? You have the words of eternal life. </a:t>
            </a:r>
            <a:r>
              <a:rPr lang="en-US" sz="2800" b="1" baseline="30000" dirty="0"/>
              <a:t>69 </a:t>
            </a:r>
            <a:r>
              <a:rPr lang="en-US" sz="2800" dirty="0"/>
              <a:t>We have come to believe and to know that you are the Holy One of God.”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996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724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If God* exists, he is sufficiently obvious to overcome reasonable non-belief.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But God is not sufficiently obvious to overcome reasonable non-belief.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Therefore, God does not exist. 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sz="3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69254-2E06-D997-BF55-A77A849E326A}"/>
              </a:ext>
            </a:extLst>
          </p:cNvPr>
          <p:cNvSpPr txBox="1"/>
          <p:nvPr/>
        </p:nvSpPr>
        <p:spPr>
          <a:xfrm>
            <a:off x="1187117" y="1780674"/>
            <a:ext cx="336884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False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9085FD-DA93-7595-9AA9-293402373A11}"/>
              </a:ext>
            </a:extLst>
          </p:cNvPr>
          <p:cNvSpPr txBox="1"/>
          <p:nvPr/>
        </p:nvSpPr>
        <p:spPr>
          <a:xfrm>
            <a:off x="1499938" y="4451685"/>
            <a:ext cx="336884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False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724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If God* exists, he is sufficiently obvious for faith.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But God is not sufficiently obvious for faith.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Therefore, God does not exist.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E43A6-8D3A-609F-0E1D-958B07684831}"/>
              </a:ext>
            </a:extLst>
          </p:cNvPr>
          <p:cNvSpPr txBox="1"/>
          <p:nvPr/>
        </p:nvSpPr>
        <p:spPr>
          <a:xfrm>
            <a:off x="1315454" y="2943761"/>
            <a:ext cx="336884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False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00D47-9D2B-C905-7086-A8310FF6F2CB}"/>
              </a:ext>
            </a:extLst>
          </p:cNvPr>
          <p:cNvSpPr txBox="1"/>
          <p:nvPr/>
        </p:nvSpPr>
        <p:spPr>
          <a:xfrm>
            <a:off x="1684422" y="3934361"/>
            <a:ext cx="336884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False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4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milky way and stars in the sky&#10;&#10;Description automatically generated">
            <a:extLst>
              <a:ext uri="{FF2B5EF4-FFF2-40B4-BE49-F238E27FC236}">
                <a16:creationId xmlns:a16="http://schemas.microsoft.com/office/drawing/2014/main" id="{19C4BFFD-9910-E31E-D60D-030AC1150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5587" b="1014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79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mo-Animals-by-Art-Wolfe-02-634×403">
            <a:extLst>
              <a:ext uri="{FF2B5EF4-FFF2-40B4-BE49-F238E27FC236}">
                <a16:creationId xmlns:a16="http://schemas.microsoft.com/office/drawing/2014/main" id="{FB9E2A64-0B2B-BE60-266A-FA3443E9F3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0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mo-Animals-by-Art-Wolfe-02-634×403">
            <a:extLst>
              <a:ext uri="{FF2B5EF4-FFF2-40B4-BE49-F238E27FC236}">
                <a16:creationId xmlns:a16="http://schemas.microsoft.com/office/drawing/2014/main" id="{FB9E2A64-0B2B-BE60-266A-FA3443E9F3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EE6039D6-162F-41AD-BC46-BB79A3A0023F}"/>
              </a:ext>
            </a:extLst>
          </p:cNvPr>
          <p:cNvSpPr/>
          <p:nvPr/>
        </p:nvSpPr>
        <p:spPr>
          <a:xfrm>
            <a:off x="8405887" y="692495"/>
            <a:ext cx="1645920" cy="6165505"/>
          </a:xfrm>
          <a:prstGeom prst="ellipse">
            <a:avLst/>
          </a:prstGeom>
          <a:solidFill>
            <a:srgbClr val="E71224">
              <a:alpha val="5000"/>
            </a:srgbClr>
          </a:solidFill>
          <a:ln w="72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1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amo-Animals-by-Art-Wolfe-03-634×382">
            <a:extLst>
              <a:ext uri="{FF2B5EF4-FFF2-40B4-BE49-F238E27FC236}">
                <a16:creationId xmlns:a16="http://schemas.microsoft.com/office/drawing/2014/main" id="{F24ACBCE-88B4-B78C-E360-7F3ECBA6EE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5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o-Animals-by-Art-Wolfe-03-634×382">
            <a:extLst>
              <a:ext uri="{FF2B5EF4-FFF2-40B4-BE49-F238E27FC236}">
                <a16:creationId xmlns:a16="http://schemas.microsoft.com/office/drawing/2014/main" id="{F24ACBCE-88B4-B78C-E360-7F3ECBA6EE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A915A3-5282-A585-E775-29482B7D5084}"/>
                  </a:ext>
                </a:extLst>
              </p14:cNvPr>
              <p14:cNvContentPartPr/>
              <p14:nvPr/>
            </p14:nvContentPartPr>
            <p14:xfrm>
              <a:off x="3016901" y="2150501"/>
              <a:ext cx="1387800" cy="2131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A915A3-5282-A585-E775-29482B7D50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0901" y="2114501"/>
                <a:ext cx="1459440" cy="22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0676742-65EE-AE37-142B-76CDA9FB4FF2}"/>
                  </a:ext>
                </a:extLst>
              </p14:cNvPr>
              <p14:cNvContentPartPr/>
              <p14:nvPr/>
            </p14:nvContentPartPr>
            <p14:xfrm>
              <a:off x="3649421" y="2195141"/>
              <a:ext cx="120240" cy="36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0676742-65EE-AE37-142B-76CDA9FB4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3421" y="2159141"/>
                <a:ext cx="191880" cy="10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649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817041-4967-5A2B-D4E9-587D13A6DC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b="3561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59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A817041-4967-5A2B-D4E9-587D13A6DC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b="3561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B56754-A3CB-9E9B-A715-E491128399F6}"/>
                  </a:ext>
                </a:extLst>
              </p14:cNvPr>
              <p14:cNvContentPartPr/>
              <p14:nvPr/>
            </p14:nvContentPartPr>
            <p14:xfrm>
              <a:off x="6456178" y="2709252"/>
              <a:ext cx="4573440" cy="405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B56754-A3CB-9E9B-A715-E491128399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0538" y="2673252"/>
                <a:ext cx="4645080" cy="412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724776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1E3533"/>
      </a:dk2>
      <a:lt2>
        <a:srgbClr val="E7E8E2"/>
      </a:lt2>
      <a:accent1>
        <a:srgbClr val="5E4DC3"/>
      </a:accent1>
      <a:accent2>
        <a:srgbClr val="3B5BB1"/>
      </a:accent2>
      <a:accent3>
        <a:srgbClr val="4D9EC3"/>
      </a:accent3>
      <a:accent4>
        <a:srgbClr val="3BB1A5"/>
      </a:accent4>
      <a:accent5>
        <a:srgbClr val="48B77D"/>
      </a:accent5>
      <a:accent6>
        <a:srgbClr val="3BB142"/>
      </a:accent6>
      <a:hlink>
        <a:srgbClr val="319471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14310</TotalTime>
  <Words>1426</Words>
  <Application>Microsoft Macintosh PowerPoint</Application>
  <PresentationFormat>Widescreen</PresentationFormat>
  <Paragraphs>136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-apple-system</vt:lpstr>
      <vt:lpstr>American Typewriter</vt:lpstr>
      <vt:lpstr>Aptos</vt:lpstr>
      <vt:lpstr>Arial</vt:lpstr>
      <vt:lpstr>Calibri</vt:lpstr>
      <vt:lpstr>Calibri Light</vt:lpstr>
      <vt:lpstr>Calisto MT</vt:lpstr>
      <vt:lpstr>Copperplate Gothic Bold</vt:lpstr>
      <vt:lpstr>Franklin Gothic Book</vt:lpstr>
      <vt:lpstr>Univers Condensed</vt:lpstr>
      <vt:lpstr>Wingdings</vt:lpstr>
      <vt:lpstr>ChronicleVTI</vt:lpstr>
      <vt:lpstr>Office 2013 - 2022 Theme</vt:lpstr>
      <vt:lpstr>Where is God?   The Problem of Divine Hiddenness</vt:lpstr>
      <vt:lpstr>www.travisdickinson.com</vt:lpstr>
      <vt:lpstr>Hiding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God hidden?</vt:lpstr>
      <vt:lpstr>Friedrich Nietzsche</vt:lpstr>
      <vt:lpstr>Friedrich Nietzsche</vt:lpstr>
      <vt:lpstr>Bertrand Russell</vt:lpstr>
      <vt:lpstr>What’s the Problem?</vt:lpstr>
      <vt:lpstr>What’s the Problem?</vt:lpstr>
      <vt:lpstr>Why must God be obvious?</vt:lpstr>
      <vt:lpstr>Could God be more obvious?   </vt:lpstr>
      <vt:lpstr>Could God be more obvious?  But how obvious must God be?  </vt:lpstr>
      <vt:lpstr>Bill Maher</vt:lpstr>
      <vt:lpstr>Thomas Nagel</vt:lpstr>
      <vt:lpstr>Thomas Nagel</vt:lpstr>
      <vt:lpstr>J.L. Schellenberg</vt:lpstr>
      <vt:lpstr>J.L. Schellenberg</vt:lpstr>
      <vt:lpstr>How Obvious?</vt:lpstr>
      <vt:lpstr>PowerPoint Presentation</vt:lpstr>
      <vt:lpstr>Sufficient for what?</vt:lpstr>
      <vt:lpstr>Sufficient for what?</vt:lpstr>
      <vt:lpstr>Sufficient for what?</vt:lpstr>
      <vt:lpstr>Sufficient for what?</vt:lpstr>
      <vt:lpstr>C. Stephen Evans</vt:lpstr>
      <vt:lpstr>Jesus and the Spectacular (Jn. 6)</vt:lpstr>
      <vt:lpstr>What’s the Problem?</vt:lpstr>
      <vt:lpstr>What’s the Problem?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Travis Dickinson</dc:creator>
  <cp:lastModifiedBy>Travis Dickinson</cp:lastModifiedBy>
  <cp:revision>3</cp:revision>
  <dcterms:created xsi:type="dcterms:W3CDTF">2024-08-28T14:20:31Z</dcterms:created>
  <dcterms:modified xsi:type="dcterms:W3CDTF">2024-09-07T12:51:10Z</dcterms:modified>
</cp:coreProperties>
</file>